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Barlow Semi Condensed" panose="00000506000000000000" pitchFamily="50" charset="0"/>
      <p:regular r:id="rId5"/>
      <p:bold r:id="rId6"/>
      <p:italic r:id="rId7"/>
      <p:boldItalic r:id="rId8"/>
    </p:embeddedFont>
    <p:embeddedFont>
      <p:font typeface="Barlow Semi Condensed Light" panose="00000406000000000000" pitchFamily="50" charset="0"/>
      <p:regular r:id="rId9"/>
      <p: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BC9E"/>
    <a:srgbClr val="643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7" autoAdjust="0"/>
    <p:restoredTop sz="94660"/>
  </p:normalViewPr>
  <p:slideViewPr>
    <p:cSldViewPr snapToGrid="0">
      <p:cViewPr>
        <p:scale>
          <a:sx n="100" d="100"/>
          <a:sy n="100" d="100"/>
        </p:scale>
        <p:origin x="2132" y="1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D5C27-DAF6-CC06-F67B-A03D2CF21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4CF3B-0ABB-EB15-65A5-951E43DA6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99009-94C9-AC28-25E7-F27D36E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EF2B4-F780-BD9B-19B8-DB20963A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F8A77-CAFD-144D-32D7-497EBCFC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8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A3FF-F951-0BA5-90A9-D10D939C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FAA6B-A856-88AC-B1BC-F76C62721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586CC-76CD-5AFD-B68A-A1C9CA988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95F44-E499-3E2A-5F87-C22E8941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34643-A52D-EED2-7095-F23A663B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A3BB2-0193-853F-C499-F30C81842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220E4-6798-13F7-067B-A44C91B4D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09470-9322-EB84-87CA-B01DDC852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123BE-F422-2F84-3919-5468657BE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0ED7C-0ECB-7C3C-E4B1-BF315E2F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6BD9-E9CF-E78C-59C1-63A15AE04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1EE2C-B153-C5EA-1815-C3279970B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08B0A-26D2-B711-5139-085A15B7B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9A201-B126-4F35-0C01-45E6303F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115C1-EC03-E35A-62A5-F720CFF4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6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4377-4B1F-0809-D02F-71C4E884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DCCB7-7C08-2464-8E26-B2156227B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25A6B-126B-08D1-9BA3-1600E333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4FFE5-8EF5-533D-8280-72446A01A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1950E-FBD1-1BD2-323E-79C67F54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4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E38BA-81AD-0A86-7FE0-CCC76E68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D5EF7-0C52-14DE-EFDF-2C60AB02F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FB47C-FD45-8285-8E14-8D499EC28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650F6-076A-8EFE-495A-4228E22C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91655-B7C5-BB62-97EA-54D2BEA8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AC9A1-D119-9ED6-3C89-3DA98F714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8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5C10A-1DB8-D05A-FD64-88CF4B147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4395-1230-8C4C-BCA1-713CCF1FF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51B5E-E0D9-FFF0-F63C-3C421BB19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51BA0-9B1D-D071-149D-BF1503A66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511340-E2DA-4F96-3EE9-4D9D22C07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91445A-8802-19E0-570F-6ADCB96F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71B397-C32D-E3A1-74C8-8E7CDBDFB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E0A23-B390-0BF9-1DD6-B1CC6C30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3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8F42-DDA9-BA4B-6694-A0C56B58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83D8E8-51C5-B484-29E1-53573A7F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E5D32-CF3E-96F0-FA39-CE0BD3AB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13ED6-8210-DB91-BC24-1D916D8D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2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4369F-342F-759C-BC14-1A0FEB52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819ED-B907-1717-76DB-3E6BA5CF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875A0-D797-EB7B-62FE-2CEE543A3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9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7177-D3DC-70C6-7FF6-B960090F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00C8A-1D89-6966-F0D7-6948E9D77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A406D-383A-6C1F-F606-0EDBA6DA8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E81F9-F4F4-497E-D08D-306FFD0B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294A0-17DF-E5BC-A24D-2D3B2265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97907-00B5-ABD7-AFF6-4FE952AE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1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18A1-0B4B-B7A5-2423-2FCA04211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59EFB0-84B0-5142-159C-8BB8E215F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B8413-26DA-F226-C18B-543F4918E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6337F-772D-4F3C-BD6D-E1E6A316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76341-E667-9A8D-A657-F798F59A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42D2F-F4D8-2FA1-DB5D-E97BD90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0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89868-4155-B49B-FDAA-73BF5C750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ABFE1-78AB-3197-17E3-F25FA5196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FA483-D235-D975-F17D-FAA69087D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B15376-8866-4BA6-AE3A-18BC91F9D5DD}" type="datetimeFigureOut">
              <a:rPr lang="en-US" smtClean="0"/>
              <a:t>01-Mar-24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5B693-A3A0-2EC2-7963-44E10DA69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18351-9682-C043-9291-568229EBE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F4FCE3-518B-4D42-88DA-297F21E6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4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D6E94C-B08B-05F3-1634-09EB1EDED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E0DF46-07FC-9769-06F2-DF110696F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767" y="3010427"/>
            <a:ext cx="9144000" cy="2387600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2900" b="1" i="1" dirty="0">
                <a:solidFill>
                  <a:schemeClr val="bg1"/>
                </a:solidFill>
                <a:latin typeface="Barlow Semi Condensed" panose="00000506000000000000" pitchFamily="50" charset="0"/>
              </a:rPr>
              <a:t>Please edit your title of the</a:t>
            </a:r>
            <a:br>
              <a:rPr lang="en-US" sz="2900" b="1" i="1" dirty="0">
                <a:solidFill>
                  <a:schemeClr val="bg1"/>
                </a:solidFill>
                <a:latin typeface="Barlow Semi Condensed" panose="00000506000000000000" pitchFamily="50" charset="0"/>
              </a:rPr>
            </a:br>
            <a:r>
              <a:rPr lang="en-US" sz="2900" b="1" i="1" dirty="0">
                <a:solidFill>
                  <a:schemeClr val="bg1"/>
                </a:solidFill>
                <a:latin typeface="Barlow Semi Condensed" panose="00000506000000000000" pitchFamily="50" charset="0"/>
              </a:rPr>
              <a:t>presentation here and</a:t>
            </a:r>
            <a:br>
              <a:rPr lang="en-US" sz="2900" b="1" i="1" dirty="0">
                <a:solidFill>
                  <a:schemeClr val="bg1"/>
                </a:solidFill>
                <a:latin typeface="Barlow Semi Condensed" panose="00000506000000000000" pitchFamily="50" charset="0"/>
              </a:rPr>
            </a:br>
            <a:r>
              <a:rPr lang="en-US" sz="2900" b="1" i="1" dirty="0">
                <a:solidFill>
                  <a:schemeClr val="bg1"/>
                </a:solidFill>
                <a:latin typeface="Barlow Semi Condensed" panose="00000506000000000000" pitchFamily="50" charset="0"/>
              </a:rPr>
              <a:t>here and here.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C5DAA-41A1-AD34-1BEB-7B6BC3440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7767" y="5626099"/>
            <a:ext cx="9144000" cy="554563"/>
          </a:xfrm>
        </p:spPr>
        <p:txBody>
          <a:bodyPr lIns="0" tIns="0" rIns="0" bIns="0" anchor="b" anchorCtr="0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1500" i="1" dirty="0">
                <a:solidFill>
                  <a:schemeClr val="bg1"/>
                </a:solidFill>
                <a:latin typeface="Barlow Semi Condensed Light" panose="00000406000000000000" pitchFamily="50" charset="0"/>
              </a:rPr>
              <a:t>Name</a:t>
            </a:r>
            <a:br>
              <a:rPr lang="en-US" sz="1500" i="1" dirty="0">
                <a:solidFill>
                  <a:schemeClr val="bg1"/>
                </a:solidFill>
                <a:latin typeface="Barlow Semi Condensed Light" panose="00000406000000000000" pitchFamily="50" charset="0"/>
              </a:rPr>
            </a:br>
            <a:r>
              <a:rPr lang="en-US" sz="1500" i="1" dirty="0">
                <a:solidFill>
                  <a:schemeClr val="bg1"/>
                </a:solidFill>
                <a:latin typeface="Barlow Semi Condensed Light" panose="00000406000000000000" pitchFamily="50" charset="0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18019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omputer screen shot of a computer screen&#10;&#10;Description automatically generated">
            <a:extLst>
              <a:ext uri="{FF2B5EF4-FFF2-40B4-BE49-F238E27FC236}">
                <a16:creationId xmlns:a16="http://schemas.microsoft.com/office/drawing/2014/main" id="{C740A6ED-E665-C4C9-762E-6C2C12AA4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56EE36-A5CC-90A6-D151-FCA888CB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167" y="515938"/>
            <a:ext cx="10515600" cy="974196"/>
          </a:xfrm>
        </p:spPr>
        <p:txBody>
          <a:bodyPr lIns="0" tIns="0" rIns="0" bIns="0" anchor="t" anchorCtr="0"/>
          <a:lstStyle/>
          <a:p>
            <a:r>
              <a:rPr lang="en-US" dirty="0">
                <a:solidFill>
                  <a:srgbClr val="2CBC9E"/>
                </a:solidFill>
                <a:latin typeface="Barlow Semi Condensed" panose="00000506000000000000" pitchFamily="50" charset="0"/>
              </a:rPr>
              <a:t>Title lorem ipsum dolor sit </a:t>
            </a:r>
            <a:r>
              <a:rPr lang="en-US" dirty="0" err="1">
                <a:solidFill>
                  <a:srgbClr val="2CBC9E"/>
                </a:solidFill>
                <a:latin typeface="Barlow Semi Condensed" panose="00000506000000000000" pitchFamily="50" charset="0"/>
              </a:rPr>
              <a:t>amet</a:t>
            </a:r>
            <a:endParaRPr lang="en-US" dirty="0">
              <a:solidFill>
                <a:srgbClr val="2CBC9E"/>
              </a:solidFill>
              <a:latin typeface="Barlow Semi Condensed" panose="00000506000000000000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BDDC7A-9CC9-1158-F48A-E23D917BEC99}"/>
              </a:ext>
            </a:extLst>
          </p:cNvPr>
          <p:cNvSpPr txBox="1"/>
          <p:nvPr/>
        </p:nvSpPr>
        <p:spPr>
          <a:xfrm>
            <a:off x="783166" y="1591738"/>
            <a:ext cx="10646833" cy="4185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Lorem ipsum dolor sit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amet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,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consectetur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adipiscing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elit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, sed do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eiusmod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tempor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incididunt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labore et dolore magna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Eu non diam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phasellus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vestibulum.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Sagittis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vitae et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leo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duis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Commodo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elit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at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imperdiet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dui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accumsan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sit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amet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nulla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Nunc id cursus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metus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aliquam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eleifend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A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lacus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vestibulum sed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non. Dui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vivamus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felis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bibendum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tristique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bibendum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enim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facilisis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gravida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neque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Maecenas pharetra convallis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posuere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morbi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leo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urna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molestie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at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elementum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Nam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aliquam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sem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et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tortor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consequat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id.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Velit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egestas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dui id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ornare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odio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ut.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Ultricies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integer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quis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auctor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elit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Scelerisque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fermentum dui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faucibus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in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ornare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</a:t>
            </a:r>
          </a:p>
          <a:p>
            <a:pPr algn="l">
              <a:spcAft>
                <a:spcPts val="1200"/>
              </a:spcAft>
            </a:pP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Dictum sit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amet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justo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donec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enim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diam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vulputate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Id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lectus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proin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nibh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nisl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condimentum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id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venenatis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a.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Pellentesque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sit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amet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porttitor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eget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dolor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morbi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non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Turpis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egestas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sed tempus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urna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et pharetra. At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quis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risus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sed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vulputate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odio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Tellus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pellentesque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tincidunt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tortor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aliquam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nulla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Nec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feugiat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nisl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pretium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fusce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Praesent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semper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feugiat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nibh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sed pulvinar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proin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gravida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hendrerit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lectus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Egestas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pretium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aenean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pharetra magna ac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placerat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vestibulum. Libero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volutpat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sed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cras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ornare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cursus vitae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congue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mauris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rhoncus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aenean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Lectus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vestibulum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mattis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ullamcorper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velit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sed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ullamcorper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morbi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Amet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nulla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facilisi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morbi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tempus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iaculis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Dui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sapien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eget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mi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proin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sed libero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enim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sed. In fermentum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posuere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urna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nec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tincidunt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vitae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elementum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curabitur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vitae. A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cras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semper auctor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neque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Eget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lorem dolor sed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viverra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ipsum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nunc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bibendum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Eget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dictum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varius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duis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at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consectetur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lorem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donec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</a:t>
            </a:r>
          </a:p>
          <a:p>
            <a:pPr algn="l">
              <a:spcAft>
                <a:spcPts val="1200"/>
              </a:spcAft>
            </a:pP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Lorem ipsum dolor sit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amet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,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consectetur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adipiscing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elit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, sed do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eiusmod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tempor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incididunt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labore et dolore magna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Eu non diam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phasellus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vestibulum.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Sagittis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vitae et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leo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duis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Commodo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elit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at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imperdiet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dui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accumsan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sit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amet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nulla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Nunc id cursus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metus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aliquam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eleifend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A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lacus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vestibulum sed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non. Dui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vivamus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felis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bibendum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tristique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bibendum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enim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facilisis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gravida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neque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Maecenas pharetra convallis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posuere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morbi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leo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urna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molestie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at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elementum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Nam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aliquam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sem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et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tortor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consequat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id.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Velit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egestas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dui id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ornare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odio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ut.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Ultricies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integer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quis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auctor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elit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Scelerisque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fermentum dui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faucibus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in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ornare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Dictum sit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amet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justo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donec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enim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diam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vulputate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Id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aliquet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lectus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proin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nibh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nisl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condimentum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id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venenatis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a.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Pellentesque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sit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amet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porttitor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eget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dolor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morbi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non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arcu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Turpis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egestas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sed tempus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urna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et pharetra. At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quis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risus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sed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vulputate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 </a:t>
            </a:r>
            <a:r>
              <a:rPr lang="en-US" sz="1400" b="0" i="0" dirty="0" err="1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odio</a:t>
            </a:r>
            <a:r>
              <a:rPr lang="en-US" sz="1400" b="0" i="0" dirty="0">
                <a:solidFill>
                  <a:srgbClr val="643A5D"/>
                </a:solidFill>
                <a:effectLst/>
                <a:latin typeface="Barlow Semi Condensed Light" panose="00000406000000000000" pitchFamily="50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582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185178-D103-D684-A3A3-64EB37F20E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DA67BF-0593-FBBE-D359-CA86F93D9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A362EE7-0F8A-5976-8F69-F7C1CEDB8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7767" y="779994"/>
            <a:ext cx="9144000" cy="5298012"/>
          </a:xfrm>
        </p:spPr>
        <p:txBody>
          <a:bodyPr lIns="0" tIns="0" rIns="0" bIns="0" anchor="ctr" anchorCtr="0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200" i="1" dirty="0">
                <a:solidFill>
                  <a:schemeClr val="bg1"/>
                </a:solidFill>
                <a:latin typeface="Barlow Semi Condensed Light" panose="00000406000000000000" pitchFamily="50" charset="0"/>
              </a:rPr>
              <a:t>Please edit your</a:t>
            </a:r>
            <a:br>
              <a:rPr lang="en-US" sz="3200" i="1" dirty="0">
                <a:solidFill>
                  <a:schemeClr val="bg1"/>
                </a:solidFill>
                <a:latin typeface="Barlow Semi Condensed Light" panose="00000406000000000000" pitchFamily="50" charset="0"/>
              </a:rPr>
            </a:br>
            <a:r>
              <a:rPr lang="en-US" sz="3200" i="1" dirty="0">
                <a:solidFill>
                  <a:schemeClr val="bg1"/>
                </a:solidFill>
                <a:latin typeface="Barlow Semi Condensed Light" panose="00000406000000000000" pitchFamily="50" charset="0"/>
              </a:rPr>
              <a:t>thank you message here.</a:t>
            </a:r>
          </a:p>
        </p:txBody>
      </p:sp>
    </p:spTree>
    <p:extLst>
      <p:ext uri="{BB962C8B-B14F-4D97-AF65-F5344CB8AC3E}">
        <p14:creationId xmlns:p14="http://schemas.microsoft.com/office/powerpoint/2010/main" val="87545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465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Aptos Display</vt:lpstr>
      <vt:lpstr>Barlow Semi Condensed</vt:lpstr>
      <vt:lpstr>Barlow Semi Condensed Light</vt:lpstr>
      <vt:lpstr>Aptos</vt:lpstr>
      <vt:lpstr>Office Theme</vt:lpstr>
      <vt:lpstr>Please edit your title of the presentation here and here and here.</vt:lpstr>
      <vt:lpstr>Title lorem ipsum dolor sit amet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edit your title of the presentation here and here and here.</dc:title>
  <dc:creator>Radu Melinte</dc:creator>
  <cp:lastModifiedBy>Radu Melinte</cp:lastModifiedBy>
  <cp:revision>4</cp:revision>
  <dcterms:created xsi:type="dcterms:W3CDTF">2024-03-01T11:19:59Z</dcterms:created>
  <dcterms:modified xsi:type="dcterms:W3CDTF">2024-03-01T11:45:14Z</dcterms:modified>
</cp:coreProperties>
</file>